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72" r:id="rId11"/>
    <p:sldId id="273" r:id="rId12"/>
    <p:sldId id="274" r:id="rId13"/>
    <p:sldId id="267" r:id="rId14"/>
    <p:sldId id="268" r:id="rId15"/>
    <p:sldId id="269" r:id="rId16"/>
    <p:sldId id="270" r:id="rId17"/>
    <p:sldId id="271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990033"/>
    <a:srgbClr val="993300"/>
    <a:srgbClr val="D6009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F44CE-22F6-4B85-B0A4-0B8B67704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A505E9-1C8F-4E28-95F8-CED9E5E1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AAE93-07AA-4A9C-AC3B-E729E084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47C8D-AE99-479D-97DB-C166893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40257B-9B62-4247-A2AB-0DD488A2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3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70EEB-4000-469A-8429-3DC603BC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971DD1-0CAD-4AC3-9518-AE91621DF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644F3-AB71-4D03-A029-64DF773E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8A29C7-1836-4C05-B54C-B00455EA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44262-F599-486C-ADBF-FE20336D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5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F39037-36D6-4CCE-B7E6-4A6FC3314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6806D4-FD36-4E58-8252-0ACEC3F67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8A9DA6-D483-458A-8F02-64537C44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4C7CC-1CB9-4474-B345-5224C51E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1F3C5-65F3-4531-B626-7DC5CBFD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1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EDDB-ED84-4AA0-ACBA-BFD6C2EA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D69F0-C3E1-467B-A5D3-6F9904C5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32C18-54EC-464A-BCD7-F51FD45F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FAC32-FC77-4EEA-9FC7-9D235A63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98485-AB80-4BCB-8510-993FD95D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9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CEB7F-3E09-4614-8770-C7D002AA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7CCCC3-24D5-4E0E-84B2-0B520319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3D0A9-E6A5-4C3C-8DF9-3369E986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84598-923F-442D-8386-F84541DE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204B5-B6C3-4AAD-B0E4-4CB17931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3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AD654-335F-4F7B-82B0-73FA7C82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F7AA6-F84D-41A0-BD2B-468DECFB3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C07BE-D9B4-4227-9CB7-FDBE9821C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660E4A-DDDA-4CCA-BFE0-396CCEF6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217E93-560C-4411-8EB4-4F1C5E55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11D8DA-42BD-4234-9C2C-0DA4469E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1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524AB-2F7E-4195-9173-F9BE7528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9BABC1-3127-4BBD-8E01-CB9A9BD54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8806F-5EA3-42EE-A5D6-7604FEB67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E7A57-6A62-4D9C-BB59-CE8AF9280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516786-ADE0-45CE-A208-98DF13BF5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46B092-D55A-493D-842F-8BDCEFAE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5412B5-CB9C-49CD-819E-4AD68981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F0AE9F-0F30-46E6-90F2-401D6C36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4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8BDB8-51DB-48F0-B9F2-78AF21E6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4EB758-F308-4CD0-A430-CE8806FD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694EE7-280C-4B7A-9341-778EEAB4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6FE1AE-B6EC-4CB5-A5BC-0F65DE44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2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380E5D-A107-4F5C-8134-D68B9E2F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584D02-1903-4544-9277-35820A03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73669C-0383-4888-A2FB-42F7F99E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3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E310B-A6DB-4CA3-A2A2-CCB7E720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09514-2D3F-4FC3-B6E8-F778B8659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D71EE3-DFB2-4618-BC7F-838A37B5A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314B3C-3EC9-4AFC-B7DA-E3B3B244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A31FB3-A600-4DFA-9D41-F89FD253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22DC3E-C770-441C-8F5C-A0D42E7D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9F993-132B-4D23-9101-1A5A5F13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1D0552-77DC-4EB5-B72E-4AE7365FC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F685C4-4BC2-4C4E-A687-E8B414DC6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2EC7A9-3730-4E16-9D26-3F24143B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12BD3-E69A-48DF-945E-7D196373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B17BCA-B050-47DE-9EB4-FF745B82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8EDA7-872A-431F-B570-EBBAE22D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E530B-737C-4C4C-B283-5B94AF11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76E4D-8B13-4845-BAB8-3E9419312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498D-56C9-420B-AC0F-47470B445E2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F97BA7-F4A6-4581-91CD-1159BBA56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B2D8D9-9370-4930-9D9E-8A97918CD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66E1-B1CD-432B-B218-CAF118508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sed.ru/irk-mdou132/wp-content/uploads/sites/68/2020/01/689.pdf" TargetMode="External"/><Relationship Id="rId2" Type="http://schemas.openxmlformats.org/officeDocument/2006/relationships/hyperlink" Target="https://www.defectologiya.pro/zhurnal/primenenie_sudzhok_terapii_pri_korrekczii_rechevyix_narushenij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0EE62-B1DB-4126-BE58-28C9AE342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669" y="2396851"/>
            <a:ext cx="11240814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методы развития мелкой моторики у детей дошкольного возраста с интеллектуальной недостаточностью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5D8C82-5D0D-4800-8816-75BA075EE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110" y="5083997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60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67324-D607-4C4D-9881-DC8DEC03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262"/>
            <a:ext cx="10515600" cy="1057549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колючим шариком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4C69D7-B45A-4765-AE53-9DE268594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09811"/>
            <a:ext cx="5005552" cy="4351338"/>
          </a:xfrm>
        </p:spPr>
        <p:txBody>
          <a:bodyPr>
            <a:normAutofit/>
          </a:bodyPr>
          <a:lstStyle/>
          <a:p>
            <a:r>
              <a:rPr lang="ru-RU" b="1" dirty="0"/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Будь здоров!»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Чтоб здоров был пальчик наш.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Сделаем ему массаж.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Посильнее разотрём.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к другому перейдём.</a:t>
            </a:r>
          </a:p>
          <a:p>
            <a:pPr marL="0" indent="0" algn="just">
              <a:buNone/>
            </a:pP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Покатать шарик между ладонями, затем к кончику каждого пальца и обратно.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D58D16A-FEC1-4CEF-8068-55D55147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3464" y="1209810"/>
            <a:ext cx="4889936" cy="4922976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Крючок»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Как наш пальчик изловчился.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за шарик зацепился.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Буду шарик поднимать.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Свои пальцы обучать. </a:t>
            </a:r>
          </a:p>
          <a:p>
            <a:pPr marL="0" indent="0" algn="just">
              <a:buNone/>
            </a:pP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Удерживать шарик одним пальцем, обхватывать каждым пальчиком и поднимать.</a:t>
            </a:r>
          </a:p>
        </p:txBody>
      </p:sp>
      <p:pic>
        <p:nvPicPr>
          <p:cNvPr id="1028" name="Picture 4" descr="https://images.by.prom.st/105498775_w640_h640_massazher-pruzh-tip.jpg">
            <a:extLst>
              <a:ext uri="{FF2B5EF4-FFF2-40B4-BE49-F238E27FC236}">
                <a16:creationId xmlns:a16="http://schemas.microsoft.com/office/drawing/2014/main" id="{164B835F-45AE-4BDC-B0C8-9D2487D5D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t="18910" r="11468" b="17641"/>
          <a:stretch/>
        </p:blipFill>
        <p:spPr bwMode="auto">
          <a:xfrm>
            <a:off x="4193628" y="2267360"/>
            <a:ext cx="2764222" cy="18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3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67324-D607-4C4D-9881-DC8DEC03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262"/>
            <a:ext cx="10515600" cy="1057549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колючим шариком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4C69D7-B45A-4765-AE53-9DE268594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048" y="216583"/>
            <a:ext cx="3786352" cy="5096396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«Шарик»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Шарик я открыть хочу.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Правой я рукой кручу.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Шарик я открыть хочу.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Левой я рукой кручу.</a:t>
            </a:r>
          </a:p>
          <a:p>
            <a:pPr marL="0" indent="0">
              <a:buNone/>
            </a:pP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Крутить правой рукой правую половинку шарика, левой рукой левую половинку шарика.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D58D16A-FEC1-4CEF-8068-55D55147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209810"/>
            <a:ext cx="5352393" cy="549592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«Прыжки»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Пальчик мой по кочкам, прыг.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 хороший ученик.</a:t>
            </a:r>
          </a:p>
          <a:p>
            <a:pPr marL="0" indent="0">
              <a:buNone/>
            </a:pP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Шарики раскрыть и «попрыгать» попеременно всеми пальцами: большим и указательным, указательным и средним, средним и безымянным, безымянным и мизинцем по колючей поверхности, как по кочкам.</a:t>
            </a:r>
          </a:p>
        </p:txBody>
      </p:sp>
      <p:pic>
        <p:nvPicPr>
          <p:cNvPr id="2050" name="Picture 2" descr="https://bio-profi.ru/upload/iblock/f68/f682ebf22e2f565b2b6abe573422c178.jpg">
            <a:extLst>
              <a:ext uri="{FF2B5EF4-FFF2-40B4-BE49-F238E27FC236}">
                <a16:creationId xmlns:a16="http://schemas.microsoft.com/office/drawing/2014/main" id="{6F3CC7FF-EC3B-451A-AAC8-2582B79EA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9" b="20211"/>
          <a:stretch/>
        </p:blipFill>
        <p:spPr bwMode="auto">
          <a:xfrm rot="16200000">
            <a:off x="4689945" y="2301264"/>
            <a:ext cx="4237973" cy="24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5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67324-D607-4C4D-9881-DC8DEC03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262"/>
            <a:ext cx="10515600" cy="1057549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эластичными кольцами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4C69D7-B45A-4765-AE53-9DE268594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8746" y="1319642"/>
            <a:ext cx="4162096" cy="4797379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«Друзья»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Вместе пальчики друзья.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Колечко катим, ты и я.</a:t>
            </a:r>
          </a:p>
          <a:p>
            <a:pPr marL="0" indent="0">
              <a:buNone/>
            </a:pP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Надевать кольцо на два больших, на два указательных, на два средних, на два безымянных, на два мизинца..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D58D16A-FEC1-4CEF-8068-55D55147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209810"/>
            <a:ext cx="4690241" cy="549592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«Дорожка»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Кольцо на пальчик надеваю.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по пальчику качу.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Здоровья пальчику желаю,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Ловким быть его учу.</a:t>
            </a:r>
          </a:p>
          <a:p>
            <a:pPr marL="0" indent="0">
              <a:buNone/>
            </a:pP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Надевать и прокатывать кольцо на одноименные пальцы обеих рук.</a:t>
            </a:r>
          </a:p>
        </p:txBody>
      </p:sp>
      <p:pic>
        <p:nvPicPr>
          <p:cNvPr id="3074" name="Picture 2" descr="https://images.ru.prom.st/668377055_w640_h640_massazhnyj-sharik-s.jpg">
            <a:extLst>
              <a:ext uri="{FF2B5EF4-FFF2-40B4-BE49-F238E27FC236}">
                <a16:creationId xmlns:a16="http://schemas.microsoft.com/office/drawing/2014/main" id="{6D4CEDFD-90EE-44CA-8419-3CF68C8E7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29968" r="5268" b="22905"/>
          <a:stretch/>
        </p:blipFill>
        <p:spPr bwMode="auto">
          <a:xfrm>
            <a:off x="9065173" y="152262"/>
            <a:ext cx="2774730" cy="14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91EE8-80BE-4392-BCC0-0AB7CF1F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469" y="456570"/>
            <a:ext cx="6858000" cy="1325563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развития мелкой моторики рук с использованием нестандартного оборудования. О.А. Зажигина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17FD8-4C3A-4000-9056-982E525B3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2793" y="2191409"/>
            <a:ext cx="3607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с: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массажными мячиками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платочками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крупными бигуди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длинными бигуди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прищепками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счетными палочками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2C66F5-74F6-427C-B6B4-C13B61E7C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1056" y="2191409"/>
            <a:ext cx="3607676" cy="435133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эспандерами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решетками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зубными щетками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бусами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резинками для волос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щетками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шестигранными карандашами</a:t>
            </a:r>
          </a:p>
        </p:txBody>
      </p:sp>
      <p:pic>
        <p:nvPicPr>
          <p:cNvPr id="6146" name="Picture 2" descr="https://www.ukazka.ru/img/g/uk1104685.jpg">
            <a:extLst>
              <a:ext uri="{FF2B5EF4-FFF2-40B4-BE49-F238E27FC236}">
                <a16:creationId xmlns:a16="http://schemas.microsoft.com/office/drawing/2014/main" id="{121C0326-AAAF-419A-B1C5-08C65E79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36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06D0B-9DD6-4170-A9E8-E3212C67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86" y="-28920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МЕСИМ ТЕСТО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86416B-2ED0-466D-AA0F-D4D17CCE3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7414" y="15349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тесто месили,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тесто месили.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тщательно все промесить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Попросили!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сколько ни месим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сколько ни мнем,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Комочки опять и опять достаем!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037095-583B-4401-A9AE-414EC2E0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895" y="969552"/>
            <a:ext cx="6077607" cy="435133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993300"/>
                </a:solidFill>
              </a:rPr>
              <a:t>1 вариант игры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993300"/>
                </a:solidFill>
              </a:rPr>
              <a:t>Дети берут платочек за два уголка и пальцами обеих рук собирают платочек в ладони. </a:t>
            </a:r>
          </a:p>
          <a:p>
            <a:pPr algn="just"/>
            <a:r>
              <a:rPr lang="ru-RU" b="1" dirty="0">
                <a:solidFill>
                  <a:srgbClr val="993300"/>
                </a:solidFill>
              </a:rPr>
              <a:t>2 вариант игры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993300"/>
                </a:solidFill>
              </a:rPr>
              <a:t>Дети берут платочек за уголок и собирают его целиком в ладонь, используя пальцы только одной руки. Другая рука не помогает!</a:t>
            </a:r>
          </a:p>
        </p:txBody>
      </p:sp>
      <p:pic>
        <p:nvPicPr>
          <p:cNvPr id="7176" name="Picture 8" descr="https://thumbs.dreamstime.com/b/%D1%82%D0%B5%D1%81%D1%82%D0%BE-69675043.jpg">
            <a:extLst>
              <a:ext uri="{FF2B5EF4-FFF2-40B4-BE49-F238E27FC236}">
                <a16:creationId xmlns:a16="http://schemas.microsoft.com/office/drawing/2014/main" id="{893C10AB-0FB6-49EF-B710-A7D47A93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85" y="4139223"/>
            <a:ext cx="4198883" cy="27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0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CE198-59DD-4E7F-A988-87F792A1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ПАРОХОДИК – ПЫХ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C88A2-8327-4F57-BD59-47BD7A91F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938" y="1387940"/>
            <a:ext cx="5181600" cy="16863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Пароход плывет по речке,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пыхтит он словно печка: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«Пых, пых, пых!»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F9D443-EC9D-4CB0-90BF-C5470F99F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87940"/>
            <a:ext cx="5181600" cy="13255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катают крупные бигуди между ладонями вперед-назад, руки держат перед собой.</a:t>
            </a:r>
          </a:p>
        </p:txBody>
      </p:sp>
      <p:pic>
        <p:nvPicPr>
          <p:cNvPr id="8194" name="Picture 2" descr="https://www.dosugsrebenkom.ru/wp-content/uploads/2019/04/%D0%BF%D0%B0%D1%80%D0%BE%D1%85%D0%BE%D0%B4.png">
            <a:extLst>
              <a:ext uri="{FF2B5EF4-FFF2-40B4-BE49-F238E27FC236}">
                <a16:creationId xmlns:a16="http://schemas.microsoft.com/office/drawing/2014/main" id="{13D44117-3C88-4C22-958C-DF1073E5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73" y="2314247"/>
            <a:ext cx="5050330" cy="45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6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60A84-7C81-42D2-9753-62C0FADE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80" y="8129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83AA8-0B78-4C05-9C61-C08BCDC9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762" y="1357669"/>
            <a:ext cx="6402770" cy="26625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берут в руки длинную бигуди и замыкают ее в кольцо. Надевают кольцо на каждый палец руки под счет, начиная с большого пальца и заканчивая мизинцем. Затем меняют руки</a:t>
            </a:r>
            <a:r>
              <a:rPr lang="ru-RU" sz="3200" dirty="0"/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58DAE7-E753-4291-9678-2F213FBF4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0614" y="252248"/>
            <a:ext cx="4885337" cy="5407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большом диване в ряд</a:t>
            </a:r>
          </a:p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разные сидят: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медведя,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веселый </a:t>
            </a:r>
            <a:r>
              <a:rPr lang="ru-RU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Чипполино</a:t>
            </a: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котенок,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слоненок.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Помогаем нашей Кате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игрушки сосчитать</a:t>
            </a:r>
            <a:r>
              <a:rPr lang="ru-RU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https://avatars.mds.yandex.net/get-zen_doc/51478/pub_5d3856aa43bee300b068be3d_5d3862d1f73d9d00ae265c71/scale_1200">
            <a:extLst>
              <a:ext uri="{FF2B5EF4-FFF2-40B4-BE49-F238E27FC236}">
                <a16:creationId xmlns:a16="http://schemas.microsoft.com/office/drawing/2014/main" id="{35CB66D9-7624-4846-ADB6-F16DF5E5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89" y="3783724"/>
            <a:ext cx="5076497" cy="32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3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360FB-00C0-4B7F-A1B0-5ACCB219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7" y="-7223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СЧИТАЛКА ДЛЯ МЫШКИ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BAEDF-7602-4413-A7FD-276848D55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1338" y="1253331"/>
            <a:ext cx="5244662" cy="4185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кладут решетку для раковины на колени, на любую ровную поверхность или держат одной рукой перед собой. «Ходят» указательным и средним пальцами по клеткам решетки, делая «шаги» на каждый ударный слог, - двумя руками одновременно или поочередно.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151F-C9D4-4E85-8F70-0BA22AA4C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8055" y="154480"/>
            <a:ext cx="48163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Сосчитаем дыры в сыре!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сыре много дыр,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вкусным будет сыр!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нем одна дыра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вкусным был вчера!</a:t>
            </a:r>
          </a:p>
        </p:txBody>
      </p:sp>
      <p:pic>
        <p:nvPicPr>
          <p:cNvPr id="10242" name="Picture 2" descr="https://i.pinimg.com/736x/7d/5e/ac/7d5eac02042f685ecd717a01bd3ed87b.jpg">
            <a:extLst>
              <a:ext uri="{FF2B5EF4-FFF2-40B4-BE49-F238E27FC236}">
                <a16:creationId xmlns:a16="http://schemas.microsoft.com/office/drawing/2014/main" id="{4B7E40E0-BD51-4FE6-800D-C4E3822E0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07" y="327452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0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9131D-72C2-43F9-A352-16813FC9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8" y="-155137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33541-C1DC-4B4C-B7F6-389DE7E9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8" y="961697"/>
            <a:ext cx="11556124" cy="5549462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мелкой моторики рук с использованием нестандартного оборудования. – Автор-сост. О.А. Зажигина. – СПб.: ООО «ИЗДАТЕЛЬСТВО «ДЕТСТВО-ПРЕСС», 2013. – 96 с.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Кольцова М. 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Рузина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С. Ребенок учится говорить. Пальчиковый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игротренинг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 Екатеринбург: У-Фактория, 2004. – 224 с.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Платонова О. Су-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терапия для всех / Ольга Платонова. – АСТ; СПб.: Сова, 2007. – 126 с.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https://www.defectologiya.pro/zhurnal/primenenie_sudzhok_terapii_pri_korrekczii_rechevyix_narushenij/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https://rused.ru/irk-mdou132/wp-content/uploads/sites/68/2020/01/689.pdf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35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C9763-27D4-45F7-9424-1E2C0895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6" y="1825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движений пальцев рук и речи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DE6F1-F41C-4F01-AF6A-3414F41A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110" y="1237208"/>
            <a:ext cx="4637689" cy="50532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Двигательная проекция кисти руки в человеческом мозге">
            <a:extLst>
              <a:ext uri="{FF2B5EF4-FFF2-40B4-BE49-F238E27FC236}">
                <a16:creationId xmlns:a16="http://schemas.microsoft.com/office/drawing/2014/main" id="{7387671F-EA21-4BDB-BACD-80CB5C9D1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/>
          <a:stretch/>
        </p:blipFill>
        <p:spPr bwMode="auto">
          <a:xfrm>
            <a:off x="1441272" y="1087822"/>
            <a:ext cx="8142808" cy="5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0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A8641-543E-46B7-BB59-7715A595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24B79-3D96-4F5D-8D68-5386C8B1C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lib.ru/books1/5/0362/image137.jpg">
            <a:extLst>
              <a:ext uri="{FF2B5EF4-FFF2-40B4-BE49-F238E27FC236}">
                <a16:creationId xmlns:a16="http://schemas.microsoft.com/office/drawing/2014/main" id="{609956A6-A27D-4C17-9A73-D50227D815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261241"/>
            <a:ext cx="10515599" cy="478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38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93490-111F-4006-995B-68977BD5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8" y="14440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пальцев рук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A31C1-8AE6-43A1-B0C7-826754F7F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34" y="1261242"/>
            <a:ext cx="5578366" cy="5297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Можно начинать с 6-7 месяцев</a:t>
            </a:r>
          </a:p>
          <a:p>
            <a:pPr marL="0" indent="0" algn="just">
              <a:buNone/>
            </a:pPr>
            <a:r>
              <a:rPr lang="ru-RU" sz="3200" dirty="0"/>
              <a:t>Достаточно 5 минут ежедневно</a:t>
            </a:r>
          </a:p>
          <a:p>
            <a:pPr marL="0" indent="0" algn="just">
              <a:buNone/>
            </a:pPr>
            <a:r>
              <a:rPr lang="ru-RU" sz="3200" dirty="0"/>
              <a:t>Способы:</a:t>
            </a:r>
          </a:p>
          <a:p>
            <a:pPr algn="just"/>
            <a:r>
              <a:rPr lang="ru-RU" sz="3200" dirty="0"/>
              <a:t>Массаж кистей рук;</a:t>
            </a:r>
          </a:p>
          <a:p>
            <a:pPr algn="just"/>
            <a:r>
              <a:rPr lang="ru-RU" sz="3200" dirty="0"/>
              <a:t>Перебирание различных крупных и мелких предметов;</a:t>
            </a:r>
          </a:p>
          <a:p>
            <a:pPr algn="just"/>
            <a:r>
              <a:rPr lang="ru-RU" sz="3200" dirty="0"/>
              <a:t>Пальчиковая гимнастика;</a:t>
            </a:r>
          </a:p>
          <a:p>
            <a:pPr algn="just"/>
            <a:r>
              <a:rPr lang="ru-RU" sz="3200" dirty="0"/>
              <a:t>Пальчиковый театр.</a:t>
            </a:r>
          </a:p>
        </p:txBody>
      </p:sp>
      <p:pic>
        <p:nvPicPr>
          <p:cNvPr id="2050" name="Picture 2" descr="http://2liski.detkin-club.ru/images/parents/m95dkthncgc_602674a017954.jpg">
            <a:extLst>
              <a:ext uri="{FF2B5EF4-FFF2-40B4-BE49-F238E27FC236}">
                <a16:creationId xmlns:a16="http://schemas.microsoft.com/office/drawing/2014/main" id="{6D81681D-4517-4E44-AA48-7353CD6D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8272"/>
            <a:ext cx="5896304" cy="39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0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C5380C-F5EF-4A21-A77E-D76DFDF9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602" y="3850964"/>
            <a:ext cx="7637564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5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28940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B383E20-91F1-460C-B19C-EC1E00E7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8231CF-44FE-4772-8D05-D9D41C016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98f/0001a3b6-dab8bb8f/img5.jpg">
            <a:extLst>
              <a:ext uri="{FF2B5EF4-FFF2-40B4-BE49-F238E27FC236}">
                <a16:creationId xmlns:a16="http://schemas.microsoft.com/office/drawing/2014/main" id="{433D2C38-4977-4B1E-9AC6-C449B9CAA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3" b="2758"/>
          <a:stretch/>
        </p:blipFill>
        <p:spPr bwMode="auto">
          <a:xfrm>
            <a:off x="932938" y="188733"/>
            <a:ext cx="10326124" cy="64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4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51203-C0B8-45F0-B2CB-E5414837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52" y="15081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массаж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B046D-61A0-4D8B-B7DE-61E66B224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tom46.ru/wp-content/uploads/massazh-kistej-i-palcev-ruk4.jpg">
            <a:extLst>
              <a:ext uri="{FF2B5EF4-FFF2-40B4-BE49-F238E27FC236}">
                <a16:creationId xmlns:a16="http://schemas.microsoft.com/office/drawing/2014/main" id="{9F86C041-4BF8-4B35-91D7-C5B58896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" y="1476374"/>
            <a:ext cx="5845257" cy="39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entr-darina.lo.socinfo.ru/media/2018/12/09/1211128104/P23.jpg">
            <a:extLst>
              <a:ext uri="{FF2B5EF4-FFF2-40B4-BE49-F238E27FC236}">
                <a16:creationId xmlns:a16="http://schemas.microsoft.com/office/drawing/2014/main" id="{20754E7E-DF68-4F94-B670-0B9E4595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69" y="2427891"/>
            <a:ext cx="6143953" cy="44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9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AE608-97FA-47BE-987B-8A8E5D3D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07" y="22323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массаж</a:t>
            </a:r>
          </a:p>
        </p:txBody>
      </p:sp>
      <p:pic>
        <p:nvPicPr>
          <p:cNvPr id="4098" name="Picture 2" descr="https://forcemedic.com/wp-content/uploads/2015/07/toys.jpg">
            <a:extLst>
              <a:ext uri="{FF2B5EF4-FFF2-40B4-BE49-F238E27FC236}">
                <a16:creationId xmlns:a16="http://schemas.microsoft.com/office/drawing/2014/main" id="{4946EC2D-CEB5-4678-9F9E-FCD4CC43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29" y="2333297"/>
            <a:ext cx="6578771" cy="46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istok-perm.ru/image/cache/data/product/81885-1-800x800.jpg">
            <a:extLst>
              <a:ext uri="{FF2B5EF4-FFF2-40B4-BE49-F238E27FC236}">
                <a16:creationId xmlns:a16="http://schemas.microsoft.com/office/drawing/2014/main" id="{9F09E15E-0EC6-46B0-B1E0-097906058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9931" r="33601"/>
          <a:stretch/>
        </p:blipFill>
        <p:spPr bwMode="auto">
          <a:xfrm>
            <a:off x="0" y="1229110"/>
            <a:ext cx="2688332" cy="40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sklad-5.ru/wa-data/public/shop/products/97/13/31397/images/30644/30644.750x0.jpg">
            <a:extLst>
              <a:ext uri="{FF2B5EF4-FFF2-40B4-BE49-F238E27FC236}">
                <a16:creationId xmlns:a16="http://schemas.microsoft.com/office/drawing/2014/main" id="{DCC5D742-833D-48E1-91BA-41FBF13D9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4" name="Picture 8" descr="https://sc02.alicdn.com/kf/H7b11831ef2de4722a8d42f9a46f91f7bJ/Smooth-polishing-Processing-Disposable-Wooden-toothpicks-natural.jpg">
            <a:extLst>
              <a:ext uri="{FF2B5EF4-FFF2-40B4-BE49-F238E27FC236}">
                <a16:creationId xmlns:a16="http://schemas.microsoft.com/office/drawing/2014/main" id="{2FCE10EA-BC4A-4082-BD16-B5E7F39CDC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 t="18551" r="31039" b="15508"/>
          <a:stretch/>
        </p:blipFill>
        <p:spPr bwMode="auto">
          <a:xfrm>
            <a:off x="4024633" y="1229110"/>
            <a:ext cx="1775763" cy="28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one-online.ru/_mod_files/ce_images/seastone/IMG_0014_1.png">
            <a:extLst>
              <a:ext uri="{FF2B5EF4-FFF2-40B4-BE49-F238E27FC236}">
                <a16:creationId xmlns:a16="http://schemas.microsoft.com/office/drawing/2014/main" id="{8FF7CBE9-DD1B-4FD7-A565-116DD030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3276600"/>
            <a:ext cx="6264650" cy="41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7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05A6F-7E48-4159-AA8E-57EA6A8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эластичными кольцами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8A423-ADE4-4ADB-A2AA-D4A837314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jivi120.com/uploads/media/sujok_therapy_color_ring_460x350.jpg">
            <a:extLst>
              <a:ext uri="{FF2B5EF4-FFF2-40B4-BE49-F238E27FC236}">
                <a16:creationId xmlns:a16="http://schemas.microsoft.com/office/drawing/2014/main" id="{D2E85A7E-DFCD-429F-B43F-820796868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t="11152" r="13927"/>
          <a:stretch/>
        </p:blipFill>
        <p:spPr bwMode="auto">
          <a:xfrm>
            <a:off x="0" y="1892164"/>
            <a:ext cx="5662135" cy="506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e01.alicdn.com/kf/HTB1E2FTAkyWBuNjy0Fpq6yssXXaF/10.jpg">
            <a:extLst>
              <a:ext uri="{FF2B5EF4-FFF2-40B4-BE49-F238E27FC236}">
                <a16:creationId xmlns:a16="http://schemas.microsoft.com/office/drawing/2014/main" id="{A5B32E05-6140-4301-AB60-4D5CAF183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r="18223"/>
          <a:stretch/>
        </p:blipFill>
        <p:spPr bwMode="auto">
          <a:xfrm rot="16200000">
            <a:off x="7801929" y="367551"/>
            <a:ext cx="3417559" cy="53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assagenn.ru/upload/iblock/6ad/6ad5a33ba1f11dc4261e6bc4990423ab.jpg">
            <a:extLst>
              <a:ext uri="{FF2B5EF4-FFF2-40B4-BE49-F238E27FC236}">
                <a16:creationId xmlns:a16="http://schemas.microsoft.com/office/drawing/2014/main" id="{0C0101C9-42F6-4151-B88D-138DE1E4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35" y="3839173"/>
            <a:ext cx="3409458" cy="30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05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731</Words>
  <Application>Microsoft Office PowerPoint</Application>
  <PresentationFormat>Широкоэкранный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Нетрадиционные методы развития мелкой моторики у детей дошкольного возраста с интеллектуальной недостаточностью </vt:lpstr>
      <vt:lpstr>Связь движений пальцев рук и речи</vt:lpstr>
      <vt:lpstr>Презентация PowerPoint</vt:lpstr>
      <vt:lpstr>Работа по развитию пальцев рук</vt:lpstr>
      <vt:lpstr>Су-джок терапия</vt:lpstr>
      <vt:lpstr>Презентация PowerPoint</vt:lpstr>
      <vt:lpstr>Ручной массаж</vt:lpstr>
      <vt:lpstr>Механический массаж</vt:lpstr>
      <vt:lpstr>Массаж эластичными кольцами</vt:lpstr>
      <vt:lpstr>Игры с колючим шариком</vt:lpstr>
      <vt:lpstr>Игры с колючим шариком</vt:lpstr>
      <vt:lpstr>Игры с эластичными кольцами</vt:lpstr>
      <vt:lpstr>Игры для развития мелкой моторики рук с использованием нестандартного оборудования. О.А. Зажигина</vt:lpstr>
      <vt:lpstr>МЕСИМ ТЕСТО</vt:lpstr>
      <vt:lpstr>ПАРОХОДИК – ПЫХ</vt:lpstr>
      <vt:lpstr>ИГРУШКИ</vt:lpstr>
      <vt:lpstr>СЧИТАЛКА ДЛЯ МЫШКИ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Бутылина</dc:creator>
  <cp:lastModifiedBy>Алёна Бутылина</cp:lastModifiedBy>
  <cp:revision>22</cp:revision>
  <dcterms:created xsi:type="dcterms:W3CDTF">2021-03-10T16:49:50Z</dcterms:created>
  <dcterms:modified xsi:type="dcterms:W3CDTF">2021-03-11T05:08:44Z</dcterms:modified>
</cp:coreProperties>
</file>